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3288E7-AF00-4214-9703-41EEAF2DF390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9F653EF-76B6-4DAD-A5A3-E1F446A35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Unit Portfolio Presentation</a:t>
            </a:r>
          </a:p>
          <a:p>
            <a:endParaRPr lang="en-US" dirty="0" smtClean="0"/>
          </a:p>
          <a:p>
            <a:r>
              <a:rPr lang="en-US" sz="1400" dirty="0" smtClean="0"/>
              <a:t>AR Joy G. </a:t>
            </a:r>
            <a:r>
              <a:rPr lang="en-US" sz="1400" dirty="0" err="1" smtClean="0"/>
              <a:t>Tampil</a:t>
            </a:r>
            <a:endParaRPr lang="en-US" sz="1400" dirty="0" smtClean="0"/>
          </a:p>
          <a:p>
            <a:r>
              <a:rPr lang="en-US" sz="1400" dirty="0" smtClean="0"/>
              <a:t>Jericho D. </a:t>
            </a:r>
            <a:r>
              <a:rPr lang="en-US" sz="1400" dirty="0" err="1" smtClean="0"/>
              <a:t>Salladon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Language and Arts for Pre-School</a:t>
            </a:r>
            <a:endParaRPr lang="en-US" dirty="0"/>
          </a:p>
        </p:txBody>
      </p:sp>
      <p:pic>
        <p:nvPicPr>
          <p:cNvPr id="4" name="Picture 3" descr="bb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325" y="0"/>
            <a:ext cx="235267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anv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84665">
            <a:off x="6077509" y="2560426"/>
            <a:ext cx="2686050" cy="248951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29150">
            <a:off x="453837" y="2246025"/>
            <a:ext cx="2383914" cy="2383914"/>
          </a:xfrm>
          <a:prstGeom prst="rect">
            <a:avLst/>
          </a:prstGeom>
        </p:spPr>
      </p:pic>
      <p:pic>
        <p:nvPicPr>
          <p:cNvPr id="6" name="Picture 5" descr="index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22559">
            <a:off x="4898551" y="3107089"/>
            <a:ext cx="3100754" cy="2628900"/>
          </a:xfrm>
          <a:prstGeom prst="rect">
            <a:avLst/>
          </a:prstGeom>
        </p:spPr>
      </p:pic>
      <p:pic>
        <p:nvPicPr>
          <p:cNvPr id="4" name="Picture 3" descr="asd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08715">
            <a:off x="744225" y="3421528"/>
            <a:ext cx="2210048" cy="2660782"/>
          </a:xfrm>
          <a:prstGeom prst="rect">
            <a:avLst/>
          </a:prstGeom>
        </p:spPr>
      </p:pic>
      <p:pic>
        <p:nvPicPr>
          <p:cNvPr id="5" name="Picture 4" descr="asdsa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800" y="2895600"/>
            <a:ext cx="3117993" cy="3557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learn and have fun!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Summary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812087" cy="3395662"/>
          </a:xfrm>
        </p:spPr>
        <p:txBody>
          <a:bodyPr>
            <a:normAutofit fontScale="92500" lnSpcReduction="20000"/>
          </a:bodyPr>
          <a:lstStyle/>
          <a:p>
            <a:r>
              <a:rPr lang="en-US" sz="2900" dirty="0" smtClean="0"/>
              <a:t>From this subject, the student will be able to learn topics that develop the cognitive skills of a student such as short vowel recognition, consonant recognition, alphabet recognition, word families (phonics). It also develops the fine motor skills of a child. Consonants produce sounds that are more consistent and easier to identify than vowels.  Therefore, they make a good starting point for learning to read. There would be activities provided for the child such as consonant printing practice, pre-printing practice, short vowel printing practice, reading and creative writing. 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Essential Questions: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How do I communicate with the people around me?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Unit Questions: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2514600"/>
            <a:ext cx="7772400" cy="1338262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Why do I need to learn the alphabet?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How do I learn how to read?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Content Questions: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964487" cy="377666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/>
              <a:t>How many letters are there in the alphabet?</a:t>
            </a:r>
          </a:p>
          <a:p>
            <a:pPr algn="just">
              <a:buFont typeface="Arial" pitchFamily="34" charset="0"/>
              <a:buChar char="•"/>
            </a:pPr>
            <a:endParaRPr lang="en-US" dirty="0" smtClean="0"/>
          </a:p>
          <a:p>
            <a:pPr algn="just">
              <a:buFont typeface="Arial" pitchFamily="34" charset="0"/>
              <a:buChar char="•"/>
            </a:pPr>
            <a:r>
              <a:rPr lang="en-US" dirty="0" smtClean="0"/>
              <a:t>What are the short vowel sounds?</a:t>
            </a:r>
          </a:p>
          <a:p>
            <a:pPr algn="just">
              <a:buFont typeface="Arial" pitchFamily="34" charset="0"/>
              <a:buChar char="•"/>
            </a:pPr>
            <a:endParaRPr lang="en-US" dirty="0" smtClean="0"/>
          </a:p>
          <a:p>
            <a:pPr algn="just">
              <a:buFont typeface="Arial" pitchFamily="34" charset="0"/>
              <a:buChar char="•"/>
            </a:pPr>
            <a:r>
              <a:rPr lang="en-US" dirty="0" smtClean="0"/>
              <a:t>What are the consonant sounds?</a:t>
            </a:r>
            <a:endParaRPr lang="en-US" dirty="0"/>
          </a:p>
        </p:txBody>
      </p:sp>
      <p:pic>
        <p:nvPicPr>
          <p:cNvPr id="4" name="Picture 3" descr="cc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228600"/>
            <a:ext cx="2287216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 for Unit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888287" cy="33194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 creating this unit, we want to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Teach the students with the basic foundations of learning with pleasure.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Provide the students with the proper instructional material for them to learn the said topic easier and clearer.</a:t>
            </a:r>
          </a:p>
          <a:p>
            <a:r>
              <a:rPr lang="en-US" dirty="0" smtClean="0"/>
              <a:t>During this unit, we want our students to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Develop their communicating skills.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Enhance their reading and writing skills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d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6003">
            <a:off x="5543339" y="807948"/>
            <a:ext cx="2857500" cy="160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By using project approaches, on going assessments and CFQ’s</a:t>
            </a:r>
            <a:br>
              <a:rPr lang="en-US" dirty="0" smtClean="0"/>
            </a:br>
            <a:r>
              <a:rPr lang="en-US" dirty="0" smtClean="0"/>
              <a:t>my students will 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888287" cy="324326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Be encouraged to interact with other students.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Be involved in all phases of work: (a) planning, (b) getting</a:t>
            </a:r>
          </a:p>
          <a:p>
            <a:r>
              <a:rPr lang="en-US" dirty="0" smtClean="0"/>
              <a:t>started, (c) work in progress, (d) reflection and (e) conclusions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learn to be selective in pursuing their own intentions in an environment where learning opportunities abound.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23889">
            <a:off x="5557255" y="3688291"/>
            <a:ext cx="3124200" cy="27581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Gauging Student Needs Assessments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4488" indent="-344488">
              <a:spcBef>
                <a:spcPct val="50000"/>
              </a:spcBef>
            </a:pPr>
            <a:r>
              <a:rPr lang="en-US" dirty="0" smtClean="0">
                <a:latin typeface="Verdana" pitchFamily="34" charset="0"/>
              </a:rPr>
              <a:t>I will use my Essential and Unit Questions to: </a:t>
            </a:r>
          </a:p>
          <a:p>
            <a:pPr marL="344488" indent="-344488">
              <a:spcBef>
                <a:spcPct val="50000"/>
              </a:spcBef>
              <a:buFontTx/>
              <a:buChar char="•"/>
            </a:pPr>
            <a:r>
              <a:rPr lang="en-US" sz="2200" dirty="0" smtClean="0">
                <a:latin typeface="Verdana" pitchFamily="34" charset="0"/>
              </a:rPr>
              <a:t>Find out how students would recognize the use of the alphabets, vowels and consonant sounds.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sdawa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65208"/>
            <a:ext cx="5715000" cy="1447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964488" cy="408146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To teach my students the basic lessons in language and arts.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 give them an education that they would learn and at the same time they will find pleasure in it.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 provide the needs of my students in learning their first lesson in their school life.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105</TotalTime>
  <Words>362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Equity</vt:lpstr>
      <vt:lpstr>Language and Arts for Pre-School</vt:lpstr>
      <vt:lpstr>Unit Summary </vt:lpstr>
      <vt:lpstr>Essential Questions:</vt:lpstr>
      <vt:lpstr>Unit Questions: </vt:lpstr>
      <vt:lpstr>Content Questions:</vt:lpstr>
      <vt:lpstr>Vision for Unit</vt:lpstr>
      <vt:lpstr>By using project approaches, on going assessments and CFQ’s my students will : </vt:lpstr>
      <vt:lpstr>Gauging Student Needs Assessments </vt:lpstr>
      <vt:lpstr>My Goals</vt:lpstr>
      <vt:lpstr>Let’s learn and have fun!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and Arts for Pre-School</dc:title>
  <dc:creator>X.U</dc:creator>
  <cp:lastModifiedBy>X.U</cp:lastModifiedBy>
  <cp:revision>13</cp:revision>
  <dcterms:created xsi:type="dcterms:W3CDTF">2010-08-31T04:21:48Z</dcterms:created>
  <dcterms:modified xsi:type="dcterms:W3CDTF">2010-09-16T04:39:54Z</dcterms:modified>
</cp:coreProperties>
</file>